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xmlns="" userId="Rose Malcolm" providerId="None"/>
      </p:ext>
    </p:extLst>
  </p:cmAuthor>
  <p:cmAuthor id="2" name="Rose Malcolm" initials="RM [2]" lastIdx="7" clrIdx="1">
    <p:extLst>
      <p:ext uri="{19B8F6BF-5375-455C-9EA6-DF929625EA0E}">
        <p15:presenceInfo xmlns:p15="http://schemas.microsoft.com/office/powerpoint/2012/main" xmlns="" userId="17c9fa32013483c0" providerId="Windows Live"/>
      </p:ext>
    </p:extLst>
  </p:cmAuthor>
  <p:cmAuthor id="3" name="Ramesh Sannareddy" initials="RS" lastIdx="7" clrIdx="2">
    <p:extLst>
      <p:ext uri="{19B8F6BF-5375-455C-9EA6-DF929625EA0E}">
        <p15:presenceInfo xmlns:p15="http://schemas.microsoft.com/office/powerpoint/2012/main" xmlns=""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xmlns=""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0815"/>
    <p:restoredTop sz="57527" autoAdjust="0"/>
  </p:normalViewPr>
  <p:slideViewPr>
    <p:cSldViewPr snapToGrid="0" snapToObjects="1">
      <p:cViewPr varScale="1">
        <p:scale>
          <a:sx n="73" d="100"/>
          <a:sy n="73" d="100"/>
        </p:scale>
        <p:origin x="-792"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10/15/2022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xmlns=""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10/15/2022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xmlns=""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EEBDA0E2-FEBD-4B65-8F16-724CF984F377}"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xmlns=""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xmlns=""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xmlns=""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xmlns=""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10/15/2022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xmlns=""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Chukwuemeka Okoli</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xmlns=""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https://github.com/neelvanani3/DS-Capstone/blob/master/labs-jupyter-spacex-Data%20wrangling.ipynb.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xmlns=""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xmlns=""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xmlns=""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xmlns=""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https://github.com/neelvanani3/DS-Capstone/blob/master/jupyter-labs-eda-dataviz.ipynb</a:t>
            </a:r>
            <a:endParaRPr lang="en-US" dirty="0"/>
          </a:p>
        </p:txBody>
      </p:sp>
      <p:pic>
        <p:nvPicPr>
          <p:cNvPr id="7" name="Picture 6">
            <a:extLst>
              <a:ext uri="{FF2B5EF4-FFF2-40B4-BE49-F238E27FC236}">
                <a16:creationId xmlns:a16="http://schemas.microsoft.com/office/drawing/2014/main" xmlns=""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xmlns=""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xmlns=""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rPr>
              <a:t>https://github.com/neelvanani3/DS-Capstone/blob/master/jupyter-labs-eda-sql-coursera.ipynb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xmlns=""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xmlns=""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https://github.com/neelvanani3/DS-Capstone/blob/master/APP.py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xmlns=""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panose="020B0604020104020204" pitchFamily="34" charset="0"/>
              </a:rPr>
              <a:t>https://github.com/neelvanani3/DS-Capstone/blob/master/SpaceX_Machine_Learning_Prediction_Part_5_(2).ipynb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xmlns=""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xmlns=""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xmlns=""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xmlns=""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xmlns=""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xmlns=""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xmlns=""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xmlns=""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xmlns=""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xmlns=""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xmlns=""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xmlns=""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xmlns=""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xmlns=""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xmlns=""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xmlns=""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xmlns=""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xmlns=""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xmlns=""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xmlns=""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xmlns=""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xmlns=""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xmlns=""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xmlns=""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xmlns=""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xmlns=""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xmlns=""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xmlns=""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xmlns=""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xmlns=""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xmlns=""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xmlns=""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xmlns=""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xmlns=""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xmlns=""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xmlns=""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xmlns=""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xmlns=""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xmlns=""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xmlns=""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xmlns=""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xmlns=""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xmlns=""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xmlns=""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xmlns=""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xmlns=""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xmlns=""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xmlns=""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xmlns=""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xmlns=""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xmlns=""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xmlns=""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xmlns=""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xmlns=""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xmlns=""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xmlns=""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xmlns=""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xmlns=""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xmlns=""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xmlns=""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xmlns=""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xmlns=""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xmlns=""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xmlns=""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xmlns=""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xmlns=""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xmlns=""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xmlns=""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xmlns=""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xmlns=""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xmlns=""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xmlns=""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github.com/neelvanani3/DS-Capstone/blob/master/jupyter-labs-webscraping.ipynb.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xmlns=""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xmlns=""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rPr>
              <a:t>https://github.com/neelvanani3/DS-Capstone/blob/master/jupyter-labs-webscraping.ipynb.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xmlns=""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xmlns=""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xmlns=""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1343</TotalTime>
  <Words>1597</Words>
  <Application>Microsoft Office PowerPoint</Application>
  <PresentationFormat>Custom</PresentationFormat>
  <Paragraphs>207</Paragraphs>
  <Slides>46</Slides>
  <Notes>4</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CMRIT</cp:lastModifiedBy>
  <cp:revision>201</cp:revision>
  <dcterms:created xsi:type="dcterms:W3CDTF">2021-04-29T18:58:34Z</dcterms:created>
  <dcterms:modified xsi:type="dcterms:W3CDTF">2022-10-15T12:10:07Z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